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10" r:id="rId6"/>
    <p:sldId id="306" r:id="rId7"/>
    <p:sldId id="307" r:id="rId8"/>
    <p:sldId id="30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6" d="100"/>
          <a:sy n="66" d="100"/>
        </p:scale>
        <p:origin x="90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Human Services Replacement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Funding Request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226598-D63B-4013-B5C9-761EF65B0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46" y="344037"/>
            <a:ext cx="7702923" cy="577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EFEB7-A413-4BE7-B8C9-166789587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Police Station       Human Services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7D5CEF-9A38-4F58-ADD0-B10BF8F0F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996576"/>
            <a:ext cx="7284813" cy="4266691"/>
          </a:xfrm>
        </p:spPr>
      </p:pic>
      <p:sp>
        <p:nvSpPr>
          <p:cNvPr id="6" name="Action Button: Help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A90E2F1-4238-4271-B9B8-A0276A0173F3}"/>
              </a:ext>
            </a:extLst>
          </p:cNvPr>
          <p:cNvSpPr/>
          <p:nvPr/>
        </p:nvSpPr>
        <p:spPr>
          <a:xfrm>
            <a:off x="2726823" y="3638881"/>
            <a:ext cx="704676" cy="631355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FF6E08-A3DF-413C-B8E7-E9D892A61B7C}"/>
              </a:ext>
            </a:extLst>
          </p:cNvPr>
          <p:cNvSpPr txBox="1"/>
          <p:nvPr/>
        </p:nvSpPr>
        <p:spPr>
          <a:xfrm>
            <a:off x="8612897" y="1996576"/>
            <a:ext cx="254278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Built 1976 for Police</a:t>
            </a:r>
          </a:p>
          <a:p>
            <a:r>
              <a:rPr lang="en-US" sz="1600" dirty="0"/>
              <a:t>New Police Facility 2000</a:t>
            </a:r>
          </a:p>
          <a:p>
            <a:r>
              <a:rPr lang="en-US" sz="1600" dirty="0"/>
              <a:t>Renovated 2001</a:t>
            </a:r>
          </a:p>
          <a:p>
            <a:r>
              <a:rPr lang="en-US" sz="1600" dirty="0"/>
              <a:t>Building Area: 5,102 sq ft</a:t>
            </a:r>
          </a:p>
          <a:p>
            <a:endParaRPr lang="en-US" sz="1600" dirty="0"/>
          </a:p>
          <a:p>
            <a:r>
              <a:rPr lang="en-US" sz="1600" dirty="0"/>
              <a:t>Existing Roof:</a:t>
            </a:r>
          </a:p>
          <a:p>
            <a:r>
              <a:rPr lang="en-US" sz="1600" dirty="0"/>
              <a:t>Combination membrane and asphalt shingle roof</a:t>
            </a:r>
          </a:p>
          <a:p>
            <a:endParaRPr lang="en-US" sz="1600" dirty="0"/>
          </a:p>
          <a:p>
            <a:r>
              <a:rPr lang="en-US" sz="1600" dirty="0"/>
              <a:t>Human Services:</a:t>
            </a:r>
          </a:p>
          <a:p>
            <a:r>
              <a:rPr lang="en-US" sz="1600" dirty="0"/>
              <a:t>Nine Employees</a:t>
            </a:r>
          </a:p>
          <a:p>
            <a:r>
              <a:rPr lang="en-US" sz="1600" dirty="0"/>
              <a:t>Divisions:</a:t>
            </a:r>
          </a:p>
          <a:p>
            <a:r>
              <a:rPr lang="en-US" sz="1600" dirty="0"/>
              <a:t>Social Services</a:t>
            </a:r>
          </a:p>
          <a:p>
            <a:r>
              <a:rPr lang="en-US" sz="1600" dirty="0"/>
              <a:t>Senior Services</a:t>
            </a:r>
          </a:p>
          <a:p>
            <a:r>
              <a:rPr lang="en-US" sz="1600" dirty="0"/>
              <a:t>Youth and Family Services</a:t>
            </a:r>
          </a:p>
          <a:p>
            <a:r>
              <a:rPr lang="en-US" sz="1600" dirty="0"/>
              <a:t>Recreation</a:t>
            </a:r>
          </a:p>
          <a:p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83F0E32-353B-4296-9CB3-3F9483AE2A3B}"/>
              </a:ext>
            </a:extLst>
          </p:cNvPr>
          <p:cNvSpPr/>
          <p:nvPr/>
        </p:nvSpPr>
        <p:spPr>
          <a:xfrm>
            <a:off x="5284434" y="10964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AE6A8E-90A3-4A77-9FCD-41BE090B9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996576"/>
            <a:ext cx="7515617" cy="428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2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C18EA-9DB7-410D-AD23-8460F2A8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AE17FE-6D7B-40D3-BDAC-375EA47FC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813" y="401425"/>
            <a:ext cx="5882834" cy="546766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6552CA-D61C-4DBC-8F7D-BD8224740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423" y="2427516"/>
            <a:ext cx="4026263" cy="3012440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REPLACEMENT OF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sz="1800" dirty="0"/>
              <a:t>  4770 Sq Ft 20 year Asphalt Shingle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sz="1800" dirty="0"/>
              <a:t>  1,340 sq ft 30 year EPDM Flat Roofing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sz="1800" dirty="0"/>
              <a:t>  460 linear ft aluminum gutter and downspout</a:t>
            </a:r>
          </a:p>
        </p:txBody>
      </p:sp>
    </p:spTree>
    <p:extLst>
      <p:ext uri="{BB962C8B-B14F-4D97-AF65-F5344CB8AC3E}">
        <p14:creationId xmlns:p14="http://schemas.microsoft.com/office/powerpoint/2010/main" val="599574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E785-033D-4B76-9531-423FEF3A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90FA7-1E5C-47FC-AC3C-80E1FAA7F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720" y="2209801"/>
            <a:ext cx="8859520" cy="3760891"/>
          </a:xfrm>
        </p:spPr>
        <p:txBody>
          <a:bodyPr/>
          <a:lstStyle/>
          <a:p>
            <a:pPr marL="514350" marR="0" lvl="0" indent="-51435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Nothing:  This will result in continued increase of costly repairs and deterioration of the building.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marR="0" lvl="0" indent="-51435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Fund as part of 2021/22 CIP:  This will delay construction start to September 2021. 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8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E4448-3AA3-482C-A385-33D4629BD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9326D-6957-4FE9-9D9B-2D275B71C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006" y="2363226"/>
            <a:ext cx="8482948" cy="2841304"/>
          </a:xfrm>
        </p:spPr>
        <p:txBody>
          <a:bodyPr/>
          <a:lstStyle/>
          <a:p>
            <a:pPr indent="0" algn="ctr">
              <a:lnSpc>
                <a:spcPct val="100000"/>
              </a:lnSpc>
              <a:buNone/>
            </a:pP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Transfer funding to design and construct Human Services Roof Replacement Project in the amount of $116,260 for completion in Spring 2021.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0962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{30E10A68-1EC8-4885-95A8-6085DBCE9700}tf22712842_win32</Template>
  <TotalTime>177</TotalTime>
  <Words>138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Bookman Old Style</vt:lpstr>
      <vt:lpstr>Calibri</vt:lpstr>
      <vt:lpstr>Franklin Gothic Book</vt:lpstr>
      <vt:lpstr>Times New Roman</vt:lpstr>
      <vt:lpstr>Wingdings</vt:lpstr>
      <vt:lpstr>1_RetrospectVTI</vt:lpstr>
      <vt:lpstr>Human Services Replacement</vt:lpstr>
      <vt:lpstr>Police Station       Human Services</vt:lpstr>
      <vt:lpstr>Project Scope</vt:lpstr>
      <vt:lpstr>Options</vt:lpstr>
      <vt:lpstr>Recommendation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Hall Roof Replacement</dc:title>
  <dc:creator>Barbara McKrell</dc:creator>
  <cp:lastModifiedBy>Barbara McKrell</cp:lastModifiedBy>
  <cp:revision>20</cp:revision>
  <dcterms:created xsi:type="dcterms:W3CDTF">2021-01-05T23:01:44Z</dcterms:created>
  <dcterms:modified xsi:type="dcterms:W3CDTF">2021-01-06T02:14:57Z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